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81"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59" autoAdjust="0"/>
    <p:restoredTop sz="94660"/>
  </p:normalViewPr>
  <p:slideViewPr>
    <p:cSldViewPr snapToGrid="0">
      <p:cViewPr varScale="1">
        <p:scale>
          <a:sx n="74" d="100"/>
          <a:sy n="74" d="100"/>
        </p:scale>
        <p:origin x="90"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006EB9-3B46-4F68-9B83-3506E118E8C4}" type="datetimeFigureOut">
              <a:rPr lang="en-GB" smtClean="0"/>
              <a:t>07/10/2020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E793F5-313F-4E6C-B909-D73F9AD9D71A}" type="slidenum">
              <a:rPr lang="en-GB" smtClean="0"/>
              <a:t>‹#›</a:t>
            </a:fld>
            <a:endParaRPr lang="en-GB"/>
          </a:p>
        </p:txBody>
      </p:sp>
    </p:spTree>
    <p:extLst>
      <p:ext uri="{BB962C8B-B14F-4D97-AF65-F5344CB8AC3E}">
        <p14:creationId xmlns:p14="http://schemas.microsoft.com/office/powerpoint/2010/main" val="1910851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Kristina</a:t>
            </a:r>
          </a:p>
        </p:txBody>
      </p:sp>
      <p:sp>
        <p:nvSpPr>
          <p:cNvPr id="4" name="Slide Number Placeholder 3"/>
          <p:cNvSpPr>
            <a:spLocks noGrp="1"/>
          </p:cNvSpPr>
          <p:nvPr>
            <p:ph type="sldNum" sz="quarter" idx="5"/>
          </p:nvPr>
        </p:nvSpPr>
        <p:spPr/>
        <p:txBody>
          <a:bodyPr/>
          <a:lstStyle/>
          <a:p>
            <a:fld id="{7380224E-DF77-4B68-8C00-0BED72A4999C}" type="slidenum">
              <a:rPr lang="en-GB" smtClean="0"/>
              <a:t>1</a:t>
            </a:fld>
            <a:endParaRPr lang="en-GB"/>
          </a:p>
        </p:txBody>
      </p:sp>
    </p:spTree>
    <p:extLst>
      <p:ext uri="{BB962C8B-B14F-4D97-AF65-F5344CB8AC3E}">
        <p14:creationId xmlns:p14="http://schemas.microsoft.com/office/powerpoint/2010/main" val="1775476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B434D-A5F8-4307-8DDE-ADFC23FD4E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78AD115-2350-44E4-8439-2AB574FE64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003B26B-00D0-4A2D-825B-05F1CB443D12}"/>
              </a:ext>
            </a:extLst>
          </p:cNvPr>
          <p:cNvSpPr>
            <a:spLocks noGrp="1"/>
          </p:cNvSpPr>
          <p:nvPr>
            <p:ph type="dt" sz="half" idx="10"/>
          </p:nvPr>
        </p:nvSpPr>
        <p:spPr/>
        <p:txBody>
          <a:bodyPr/>
          <a:lstStyle/>
          <a:p>
            <a:fld id="{7BCC359B-19FA-4FC7-858D-D8658A3BB749}" type="datetimeFigureOut">
              <a:rPr lang="en-GB" smtClean="0"/>
              <a:t>07/10/2020</a:t>
            </a:fld>
            <a:endParaRPr lang="en-GB"/>
          </a:p>
        </p:txBody>
      </p:sp>
      <p:sp>
        <p:nvSpPr>
          <p:cNvPr id="5" name="Footer Placeholder 4">
            <a:extLst>
              <a:ext uri="{FF2B5EF4-FFF2-40B4-BE49-F238E27FC236}">
                <a16:creationId xmlns:a16="http://schemas.microsoft.com/office/drawing/2014/main" id="{A0F2CAA7-59FD-48F8-A1E8-0032D2B252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888CC0-B841-4FB8-9FE9-4887288F6138}"/>
              </a:ext>
            </a:extLst>
          </p:cNvPr>
          <p:cNvSpPr>
            <a:spLocks noGrp="1"/>
          </p:cNvSpPr>
          <p:nvPr>
            <p:ph type="sldNum" sz="quarter" idx="12"/>
          </p:nvPr>
        </p:nvSpPr>
        <p:spPr/>
        <p:txBody>
          <a:bodyPr/>
          <a:lstStyle/>
          <a:p>
            <a:fld id="{62DB4645-21A6-47C0-AE7F-B68E679C78AF}" type="slidenum">
              <a:rPr lang="en-GB" smtClean="0"/>
              <a:t>‹#›</a:t>
            </a:fld>
            <a:endParaRPr lang="en-GB"/>
          </a:p>
        </p:txBody>
      </p:sp>
    </p:spTree>
    <p:extLst>
      <p:ext uri="{BB962C8B-B14F-4D97-AF65-F5344CB8AC3E}">
        <p14:creationId xmlns:p14="http://schemas.microsoft.com/office/powerpoint/2010/main" val="1811772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604A3-7C20-40F0-B885-6B6C1256528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DEA1507-C2EC-45E4-9A43-CA3E5C21C69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FD356E-BC89-4AA4-A76E-B0A4FEFAD23E}"/>
              </a:ext>
            </a:extLst>
          </p:cNvPr>
          <p:cNvSpPr>
            <a:spLocks noGrp="1"/>
          </p:cNvSpPr>
          <p:nvPr>
            <p:ph type="dt" sz="half" idx="10"/>
          </p:nvPr>
        </p:nvSpPr>
        <p:spPr/>
        <p:txBody>
          <a:bodyPr/>
          <a:lstStyle/>
          <a:p>
            <a:fld id="{7BCC359B-19FA-4FC7-858D-D8658A3BB749}" type="datetimeFigureOut">
              <a:rPr lang="en-GB" smtClean="0"/>
              <a:t>07/10/2020</a:t>
            </a:fld>
            <a:endParaRPr lang="en-GB"/>
          </a:p>
        </p:txBody>
      </p:sp>
      <p:sp>
        <p:nvSpPr>
          <p:cNvPr id="5" name="Footer Placeholder 4">
            <a:extLst>
              <a:ext uri="{FF2B5EF4-FFF2-40B4-BE49-F238E27FC236}">
                <a16:creationId xmlns:a16="http://schemas.microsoft.com/office/drawing/2014/main" id="{5635A40E-0536-4F71-8D6A-4BF2288FF0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FB21BA-FE85-48D8-8F1F-EA9EAA37F233}"/>
              </a:ext>
            </a:extLst>
          </p:cNvPr>
          <p:cNvSpPr>
            <a:spLocks noGrp="1"/>
          </p:cNvSpPr>
          <p:nvPr>
            <p:ph type="sldNum" sz="quarter" idx="12"/>
          </p:nvPr>
        </p:nvSpPr>
        <p:spPr/>
        <p:txBody>
          <a:bodyPr/>
          <a:lstStyle/>
          <a:p>
            <a:fld id="{62DB4645-21A6-47C0-AE7F-B68E679C78AF}" type="slidenum">
              <a:rPr lang="en-GB" smtClean="0"/>
              <a:t>‹#›</a:t>
            </a:fld>
            <a:endParaRPr lang="en-GB"/>
          </a:p>
        </p:txBody>
      </p:sp>
    </p:spTree>
    <p:extLst>
      <p:ext uri="{BB962C8B-B14F-4D97-AF65-F5344CB8AC3E}">
        <p14:creationId xmlns:p14="http://schemas.microsoft.com/office/powerpoint/2010/main" val="109328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A37BB-52BF-4C05-917F-8624D79263B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443576E-F7CC-49D6-9D77-7B4A9C6D59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5B841FC-9A24-4F89-AFDF-18AA0AEF390A}"/>
              </a:ext>
            </a:extLst>
          </p:cNvPr>
          <p:cNvSpPr>
            <a:spLocks noGrp="1"/>
          </p:cNvSpPr>
          <p:nvPr>
            <p:ph type="dt" sz="half" idx="10"/>
          </p:nvPr>
        </p:nvSpPr>
        <p:spPr/>
        <p:txBody>
          <a:bodyPr/>
          <a:lstStyle/>
          <a:p>
            <a:fld id="{7BCC359B-19FA-4FC7-858D-D8658A3BB749}" type="datetimeFigureOut">
              <a:rPr lang="en-GB" smtClean="0"/>
              <a:t>07/10/2020</a:t>
            </a:fld>
            <a:endParaRPr lang="en-GB"/>
          </a:p>
        </p:txBody>
      </p:sp>
      <p:sp>
        <p:nvSpPr>
          <p:cNvPr id="5" name="Footer Placeholder 4">
            <a:extLst>
              <a:ext uri="{FF2B5EF4-FFF2-40B4-BE49-F238E27FC236}">
                <a16:creationId xmlns:a16="http://schemas.microsoft.com/office/drawing/2014/main" id="{F9EB306A-E32C-45D2-BCB7-DA527F25EB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C6AB079-EF02-4557-AA33-E769DF7D0D61}"/>
              </a:ext>
            </a:extLst>
          </p:cNvPr>
          <p:cNvSpPr>
            <a:spLocks noGrp="1"/>
          </p:cNvSpPr>
          <p:nvPr>
            <p:ph type="sldNum" sz="quarter" idx="12"/>
          </p:nvPr>
        </p:nvSpPr>
        <p:spPr/>
        <p:txBody>
          <a:bodyPr/>
          <a:lstStyle/>
          <a:p>
            <a:fld id="{62DB4645-21A6-47C0-AE7F-B68E679C78AF}" type="slidenum">
              <a:rPr lang="en-GB" smtClean="0"/>
              <a:t>‹#›</a:t>
            </a:fld>
            <a:endParaRPr lang="en-GB"/>
          </a:p>
        </p:txBody>
      </p:sp>
    </p:spTree>
    <p:extLst>
      <p:ext uri="{BB962C8B-B14F-4D97-AF65-F5344CB8AC3E}">
        <p14:creationId xmlns:p14="http://schemas.microsoft.com/office/powerpoint/2010/main" val="2394428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E074C-9CCB-407F-9151-85BDAF5F763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F2ABEB2-916C-4AD4-8B48-E19677EC7D2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2141091-A4A3-4EA7-A198-AFA16D2E23E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1DE4442-4636-454D-948E-2B96BA0A0404}"/>
              </a:ext>
            </a:extLst>
          </p:cNvPr>
          <p:cNvSpPr>
            <a:spLocks noGrp="1"/>
          </p:cNvSpPr>
          <p:nvPr>
            <p:ph type="dt" sz="half" idx="10"/>
          </p:nvPr>
        </p:nvSpPr>
        <p:spPr/>
        <p:txBody>
          <a:bodyPr/>
          <a:lstStyle/>
          <a:p>
            <a:fld id="{7BCC359B-19FA-4FC7-858D-D8658A3BB749}" type="datetimeFigureOut">
              <a:rPr lang="en-GB" smtClean="0"/>
              <a:t>07/10/2020</a:t>
            </a:fld>
            <a:endParaRPr lang="en-GB"/>
          </a:p>
        </p:txBody>
      </p:sp>
      <p:sp>
        <p:nvSpPr>
          <p:cNvPr id="6" name="Footer Placeholder 5">
            <a:extLst>
              <a:ext uri="{FF2B5EF4-FFF2-40B4-BE49-F238E27FC236}">
                <a16:creationId xmlns:a16="http://schemas.microsoft.com/office/drawing/2014/main" id="{598D41D4-9290-41DF-B1ED-0B56C3E912D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B5CBBC-48E5-4E10-BE57-1B94062730B5}"/>
              </a:ext>
            </a:extLst>
          </p:cNvPr>
          <p:cNvSpPr>
            <a:spLocks noGrp="1"/>
          </p:cNvSpPr>
          <p:nvPr>
            <p:ph type="sldNum" sz="quarter" idx="12"/>
          </p:nvPr>
        </p:nvSpPr>
        <p:spPr/>
        <p:txBody>
          <a:bodyPr/>
          <a:lstStyle/>
          <a:p>
            <a:fld id="{62DB4645-21A6-47C0-AE7F-B68E679C78AF}" type="slidenum">
              <a:rPr lang="en-GB" smtClean="0"/>
              <a:t>‹#›</a:t>
            </a:fld>
            <a:endParaRPr lang="en-GB"/>
          </a:p>
        </p:txBody>
      </p:sp>
    </p:spTree>
    <p:extLst>
      <p:ext uri="{BB962C8B-B14F-4D97-AF65-F5344CB8AC3E}">
        <p14:creationId xmlns:p14="http://schemas.microsoft.com/office/powerpoint/2010/main" val="3209917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0C71E-FFF4-423A-8BE8-7665D05C8D5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4EAAF9-866A-4B16-BE15-71C8AF0695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907E6AA-3947-4B30-8D99-52C7C65685B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D80B5E5-089A-49CF-8B0C-AB745931DD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C3BDD5F-4055-420B-9A77-9790A76D1BB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41DDA9E-E3C9-4CBB-97B6-C498D7F6E5E0}"/>
              </a:ext>
            </a:extLst>
          </p:cNvPr>
          <p:cNvSpPr>
            <a:spLocks noGrp="1"/>
          </p:cNvSpPr>
          <p:nvPr>
            <p:ph type="dt" sz="half" idx="10"/>
          </p:nvPr>
        </p:nvSpPr>
        <p:spPr/>
        <p:txBody>
          <a:bodyPr/>
          <a:lstStyle/>
          <a:p>
            <a:fld id="{7BCC359B-19FA-4FC7-858D-D8658A3BB749}" type="datetimeFigureOut">
              <a:rPr lang="en-GB" smtClean="0"/>
              <a:t>07/10/2020</a:t>
            </a:fld>
            <a:endParaRPr lang="en-GB"/>
          </a:p>
        </p:txBody>
      </p:sp>
      <p:sp>
        <p:nvSpPr>
          <p:cNvPr id="8" name="Footer Placeholder 7">
            <a:extLst>
              <a:ext uri="{FF2B5EF4-FFF2-40B4-BE49-F238E27FC236}">
                <a16:creationId xmlns:a16="http://schemas.microsoft.com/office/drawing/2014/main" id="{7FCBF258-8DB7-4953-A588-C15700ADDB3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E2EC602-1708-43EC-9089-26344B6B411A}"/>
              </a:ext>
            </a:extLst>
          </p:cNvPr>
          <p:cNvSpPr>
            <a:spLocks noGrp="1"/>
          </p:cNvSpPr>
          <p:nvPr>
            <p:ph type="sldNum" sz="quarter" idx="12"/>
          </p:nvPr>
        </p:nvSpPr>
        <p:spPr/>
        <p:txBody>
          <a:bodyPr/>
          <a:lstStyle/>
          <a:p>
            <a:fld id="{62DB4645-21A6-47C0-AE7F-B68E679C78AF}" type="slidenum">
              <a:rPr lang="en-GB" smtClean="0"/>
              <a:t>‹#›</a:t>
            </a:fld>
            <a:endParaRPr lang="en-GB"/>
          </a:p>
        </p:txBody>
      </p:sp>
    </p:spTree>
    <p:extLst>
      <p:ext uri="{BB962C8B-B14F-4D97-AF65-F5344CB8AC3E}">
        <p14:creationId xmlns:p14="http://schemas.microsoft.com/office/powerpoint/2010/main" val="1676343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7E829-893F-45DB-BFA9-A71439EAC2E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7B857E5-B4FB-4ACF-B5C3-7580C94E0531}"/>
              </a:ext>
            </a:extLst>
          </p:cNvPr>
          <p:cNvSpPr>
            <a:spLocks noGrp="1"/>
          </p:cNvSpPr>
          <p:nvPr>
            <p:ph type="dt" sz="half" idx="10"/>
          </p:nvPr>
        </p:nvSpPr>
        <p:spPr/>
        <p:txBody>
          <a:bodyPr/>
          <a:lstStyle/>
          <a:p>
            <a:fld id="{7BCC359B-19FA-4FC7-858D-D8658A3BB749}" type="datetimeFigureOut">
              <a:rPr lang="en-GB" smtClean="0"/>
              <a:t>07/10/2020</a:t>
            </a:fld>
            <a:endParaRPr lang="en-GB"/>
          </a:p>
        </p:txBody>
      </p:sp>
      <p:sp>
        <p:nvSpPr>
          <p:cNvPr id="4" name="Footer Placeholder 3">
            <a:extLst>
              <a:ext uri="{FF2B5EF4-FFF2-40B4-BE49-F238E27FC236}">
                <a16:creationId xmlns:a16="http://schemas.microsoft.com/office/drawing/2014/main" id="{93B48698-AF32-4214-9239-A477BCEB47B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EA8C87E-945A-4BBB-80CE-01903316F16B}"/>
              </a:ext>
            </a:extLst>
          </p:cNvPr>
          <p:cNvSpPr>
            <a:spLocks noGrp="1"/>
          </p:cNvSpPr>
          <p:nvPr>
            <p:ph type="sldNum" sz="quarter" idx="12"/>
          </p:nvPr>
        </p:nvSpPr>
        <p:spPr/>
        <p:txBody>
          <a:bodyPr/>
          <a:lstStyle/>
          <a:p>
            <a:fld id="{62DB4645-21A6-47C0-AE7F-B68E679C78AF}" type="slidenum">
              <a:rPr lang="en-GB" smtClean="0"/>
              <a:t>‹#›</a:t>
            </a:fld>
            <a:endParaRPr lang="en-GB"/>
          </a:p>
        </p:txBody>
      </p:sp>
    </p:spTree>
    <p:extLst>
      <p:ext uri="{BB962C8B-B14F-4D97-AF65-F5344CB8AC3E}">
        <p14:creationId xmlns:p14="http://schemas.microsoft.com/office/powerpoint/2010/main" val="2554813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2ED05E-768C-4D57-B2DC-4D6A3A4886B5}"/>
              </a:ext>
            </a:extLst>
          </p:cNvPr>
          <p:cNvSpPr>
            <a:spLocks noGrp="1"/>
          </p:cNvSpPr>
          <p:nvPr>
            <p:ph type="dt" sz="half" idx="10"/>
          </p:nvPr>
        </p:nvSpPr>
        <p:spPr/>
        <p:txBody>
          <a:bodyPr/>
          <a:lstStyle/>
          <a:p>
            <a:fld id="{7BCC359B-19FA-4FC7-858D-D8658A3BB749}" type="datetimeFigureOut">
              <a:rPr lang="en-GB" smtClean="0"/>
              <a:t>07/10/2020</a:t>
            </a:fld>
            <a:endParaRPr lang="en-GB"/>
          </a:p>
        </p:txBody>
      </p:sp>
      <p:sp>
        <p:nvSpPr>
          <p:cNvPr id="3" name="Footer Placeholder 2">
            <a:extLst>
              <a:ext uri="{FF2B5EF4-FFF2-40B4-BE49-F238E27FC236}">
                <a16:creationId xmlns:a16="http://schemas.microsoft.com/office/drawing/2014/main" id="{B15944E0-66CC-416B-8BF2-57BCB92B8AB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7CAFBBA-61B8-430E-8E4C-607F57CE399E}"/>
              </a:ext>
            </a:extLst>
          </p:cNvPr>
          <p:cNvSpPr>
            <a:spLocks noGrp="1"/>
          </p:cNvSpPr>
          <p:nvPr>
            <p:ph type="sldNum" sz="quarter" idx="12"/>
          </p:nvPr>
        </p:nvSpPr>
        <p:spPr/>
        <p:txBody>
          <a:bodyPr/>
          <a:lstStyle/>
          <a:p>
            <a:fld id="{62DB4645-21A6-47C0-AE7F-B68E679C78AF}" type="slidenum">
              <a:rPr lang="en-GB" smtClean="0"/>
              <a:t>‹#›</a:t>
            </a:fld>
            <a:endParaRPr lang="en-GB"/>
          </a:p>
        </p:txBody>
      </p:sp>
    </p:spTree>
    <p:extLst>
      <p:ext uri="{BB962C8B-B14F-4D97-AF65-F5344CB8AC3E}">
        <p14:creationId xmlns:p14="http://schemas.microsoft.com/office/powerpoint/2010/main" val="2211595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EBC1E-AF33-40BC-A3E5-FC3D9664E4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81780B5-4344-4C4D-97F1-C43260CA9C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43B63BB-DD12-45D3-913C-59E426E0B3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56E09DC-1907-43CD-A16B-E84B9C0906D8}"/>
              </a:ext>
            </a:extLst>
          </p:cNvPr>
          <p:cNvSpPr>
            <a:spLocks noGrp="1"/>
          </p:cNvSpPr>
          <p:nvPr>
            <p:ph type="dt" sz="half" idx="10"/>
          </p:nvPr>
        </p:nvSpPr>
        <p:spPr/>
        <p:txBody>
          <a:bodyPr/>
          <a:lstStyle/>
          <a:p>
            <a:fld id="{7BCC359B-19FA-4FC7-858D-D8658A3BB749}" type="datetimeFigureOut">
              <a:rPr lang="en-GB" smtClean="0"/>
              <a:t>07/10/2020</a:t>
            </a:fld>
            <a:endParaRPr lang="en-GB"/>
          </a:p>
        </p:txBody>
      </p:sp>
      <p:sp>
        <p:nvSpPr>
          <p:cNvPr id="6" name="Footer Placeholder 5">
            <a:extLst>
              <a:ext uri="{FF2B5EF4-FFF2-40B4-BE49-F238E27FC236}">
                <a16:creationId xmlns:a16="http://schemas.microsoft.com/office/drawing/2014/main" id="{4FFD3ED3-CF3B-4F13-9701-5E0CBB921F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520FC30-89EA-4425-BFE4-C254C2894377}"/>
              </a:ext>
            </a:extLst>
          </p:cNvPr>
          <p:cNvSpPr>
            <a:spLocks noGrp="1"/>
          </p:cNvSpPr>
          <p:nvPr>
            <p:ph type="sldNum" sz="quarter" idx="12"/>
          </p:nvPr>
        </p:nvSpPr>
        <p:spPr/>
        <p:txBody>
          <a:bodyPr/>
          <a:lstStyle/>
          <a:p>
            <a:fld id="{62DB4645-21A6-47C0-AE7F-B68E679C78AF}" type="slidenum">
              <a:rPr lang="en-GB" smtClean="0"/>
              <a:t>‹#›</a:t>
            </a:fld>
            <a:endParaRPr lang="en-GB"/>
          </a:p>
        </p:txBody>
      </p:sp>
    </p:spTree>
    <p:extLst>
      <p:ext uri="{BB962C8B-B14F-4D97-AF65-F5344CB8AC3E}">
        <p14:creationId xmlns:p14="http://schemas.microsoft.com/office/powerpoint/2010/main" val="3815544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A4190-2DAA-4F2C-9878-C701F5C30D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7FC02BC-83A2-4003-9625-8238F80388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33B31D2-D6FF-46F3-A099-4FF1229AAE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022C85A-2923-46A3-ACC4-2EF1ABC75C72}"/>
              </a:ext>
            </a:extLst>
          </p:cNvPr>
          <p:cNvSpPr>
            <a:spLocks noGrp="1"/>
          </p:cNvSpPr>
          <p:nvPr>
            <p:ph type="dt" sz="half" idx="10"/>
          </p:nvPr>
        </p:nvSpPr>
        <p:spPr/>
        <p:txBody>
          <a:bodyPr/>
          <a:lstStyle/>
          <a:p>
            <a:fld id="{7BCC359B-19FA-4FC7-858D-D8658A3BB749}" type="datetimeFigureOut">
              <a:rPr lang="en-GB" smtClean="0"/>
              <a:t>07/10/2020</a:t>
            </a:fld>
            <a:endParaRPr lang="en-GB"/>
          </a:p>
        </p:txBody>
      </p:sp>
      <p:sp>
        <p:nvSpPr>
          <p:cNvPr id="6" name="Footer Placeholder 5">
            <a:extLst>
              <a:ext uri="{FF2B5EF4-FFF2-40B4-BE49-F238E27FC236}">
                <a16:creationId xmlns:a16="http://schemas.microsoft.com/office/drawing/2014/main" id="{BC67B111-2472-4E48-B1FB-F98EC2FFB3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CCAFA56-5AFA-45A0-A225-F425F5F6483F}"/>
              </a:ext>
            </a:extLst>
          </p:cNvPr>
          <p:cNvSpPr>
            <a:spLocks noGrp="1"/>
          </p:cNvSpPr>
          <p:nvPr>
            <p:ph type="sldNum" sz="quarter" idx="12"/>
          </p:nvPr>
        </p:nvSpPr>
        <p:spPr/>
        <p:txBody>
          <a:bodyPr/>
          <a:lstStyle/>
          <a:p>
            <a:fld id="{62DB4645-21A6-47C0-AE7F-B68E679C78AF}" type="slidenum">
              <a:rPr lang="en-GB" smtClean="0"/>
              <a:t>‹#›</a:t>
            </a:fld>
            <a:endParaRPr lang="en-GB"/>
          </a:p>
        </p:txBody>
      </p:sp>
    </p:spTree>
    <p:extLst>
      <p:ext uri="{BB962C8B-B14F-4D97-AF65-F5344CB8AC3E}">
        <p14:creationId xmlns:p14="http://schemas.microsoft.com/office/powerpoint/2010/main" val="2451620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26B48-82CD-4BDD-A40C-D92926EF278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82BD664-9A00-45EF-B2F2-698A6B19DE0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B824CB-95F9-4EE2-9925-6252AFD51D09}"/>
              </a:ext>
            </a:extLst>
          </p:cNvPr>
          <p:cNvSpPr>
            <a:spLocks noGrp="1"/>
          </p:cNvSpPr>
          <p:nvPr>
            <p:ph type="dt" sz="half" idx="10"/>
          </p:nvPr>
        </p:nvSpPr>
        <p:spPr/>
        <p:txBody>
          <a:bodyPr/>
          <a:lstStyle/>
          <a:p>
            <a:fld id="{7BCC359B-19FA-4FC7-858D-D8658A3BB749}" type="datetimeFigureOut">
              <a:rPr lang="en-GB" smtClean="0"/>
              <a:t>07/10/2020</a:t>
            </a:fld>
            <a:endParaRPr lang="en-GB"/>
          </a:p>
        </p:txBody>
      </p:sp>
      <p:sp>
        <p:nvSpPr>
          <p:cNvPr id="5" name="Footer Placeholder 4">
            <a:extLst>
              <a:ext uri="{FF2B5EF4-FFF2-40B4-BE49-F238E27FC236}">
                <a16:creationId xmlns:a16="http://schemas.microsoft.com/office/drawing/2014/main" id="{2961323F-1B57-4733-98AC-C07CB23D25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4B4F05-A123-4367-A30D-F1058544AC85}"/>
              </a:ext>
            </a:extLst>
          </p:cNvPr>
          <p:cNvSpPr>
            <a:spLocks noGrp="1"/>
          </p:cNvSpPr>
          <p:nvPr>
            <p:ph type="sldNum" sz="quarter" idx="12"/>
          </p:nvPr>
        </p:nvSpPr>
        <p:spPr/>
        <p:txBody>
          <a:bodyPr/>
          <a:lstStyle/>
          <a:p>
            <a:fld id="{62DB4645-21A6-47C0-AE7F-B68E679C78AF}" type="slidenum">
              <a:rPr lang="en-GB" smtClean="0"/>
              <a:t>‹#›</a:t>
            </a:fld>
            <a:endParaRPr lang="en-GB"/>
          </a:p>
        </p:txBody>
      </p:sp>
    </p:spTree>
    <p:extLst>
      <p:ext uri="{BB962C8B-B14F-4D97-AF65-F5344CB8AC3E}">
        <p14:creationId xmlns:p14="http://schemas.microsoft.com/office/powerpoint/2010/main" val="2070436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4F11EA-EEA2-49D6-9787-132F8886A3C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0B748A4-FC44-47B5-9078-A259C486ACD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CC3E715-8EAC-462D-AF3F-EC2793174ACD}"/>
              </a:ext>
            </a:extLst>
          </p:cNvPr>
          <p:cNvSpPr>
            <a:spLocks noGrp="1"/>
          </p:cNvSpPr>
          <p:nvPr>
            <p:ph type="dt" sz="half" idx="10"/>
          </p:nvPr>
        </p:nvSpPr>
        <p:spPr/>
        <p:txBody>
          <a:bodyPr/>
          <a:lstStyle/>
          <a:p>
            <a:fld id="{7BCC359B-19FA-4FC7-858D-D8658A3BB749}" type="datetimeFigureOut">
              <a:rPr lang="en-GB" smtClean="0"/>
              <a:t>07/10/2020</a:t>
            </a:fld>
            <a:endParaRPr lang="en-GB"/>
          </a:p>
        </p:txBody>
      </p:sp>
      <p:sp>
        <p:nvSpPr>
          <p:cNvPr id="5" name="Footer Placeholder 4">
            <a:extLst>
              <a:ext uri="{FF2B5EF4-FFF2-40B4-BE49-F238E27FC236}">
                <a16:creationId xmlns:a16="http://schemas.microsoft.com/office/drawing/2014/main" id="{4550F845-CA0E-4B15-840C-FA6765053C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1DF921-AAB0-4E20-902B-4305DC605D63}"/>
              </a:ext>
            </a:extLst>
          </p:cNvPr>
          <p:cNvSpPr>
            <a:spLocks noGrp="1"/>
          </p:cNvSpPr>
          <p:nvPr>
            <p:ph type="sldNum" sz="quarter" idx="12"/>
          </p:nvPr>
        </p:nvSpPr>
        <p:spPr/>
        <p:txBody>
          <a:bodyPr/>
          <a:lstStyle/>
          <a:p>
            <a:fld id="{62DB4645-21A6-47C0-AE7F-B68E679C78AF}" type="slidenum">
              <a:rPr lang="en-GB" smtClean="0"/>
              <a:t>‹#›</a:t>
            </a:fld>
            <a:endParaRPr lang="en-GB"/>
          </a:p>
        </p:txBody>
      </p:sp>
    </p:spTree>
    <p:extLst>
      <p:ext uri="{BB962C8B-B14F-4D97-AF65-F5344CB8AC3E}">
        <p14:creationId xmlns:p14="http://schemas.microsoft.com/office/powerpoint/2010/main" val="2051917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22C444-446B-45BE-A366-2F10DA2556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95B5D13-8FD7-42D9-B6F2-C99E241E61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C6BCC6-5962-4056-B471-251BABF985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CC359B-19FA-4FC7-858D-D8658A3BB749}" type="datetimeFigureOut">
              <a:rPr lang="en-GB" smtClean="0"/>
              <a:t>07/10/2020</a:t>
            </a:fld>
            <a:endParaRPr lang="en-GB"/>
          </a:p>
        </p:txBody>
      </p:sp>
      <p:sp>
        <p:nvSpPr>
          <p:cNvPr id="5" name="Footer Placeholder 4">
            <a:extLst>
              <a:ext uri="{FF2B5EF4-FFF2-40B4-BE49-F238E27FC236}">
                <a16:creationId xmlns:a16="http://schemas.microsoft.com/office/drawing/2014/main" id="{944A4BB8-5070-4131-9821-6BAD80B28A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5E700B4-143A-4A40-BE80-06BB05053C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B4645-21A6-47C0-AE7F-B68E679C78AF}" type="slidenum">
              <a:rPr lang="en-GB" smtClean="0"/>
              <a:t>‹#›</a:t>
            </a:fld>
            <a:endParaRPr lang="en-GB"/>
          </a:p>
        </p:txBody>
      </p:sp>
    </p:spTree>
    <p:extLst>
      <p:ext uri="{BB962C8B-B14F-4D97-AF65-F5344CB8AC3E}">
        <p14:creationId xmlns:p14="http://schemas.microsoft.com/office/powerpoint/2010/main" val="4459298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11B62E-E6A1-47EF-A6E4-E3F2B7F1D4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8" y="0"/>
            <a:ext cx="12187263" cy="6858000"/>
          </a:xfrm>
          <a:prstGeom prst="rect">
            <a:avLst/>
          </a:prstGeom>
        </p:spPr>
      </p:pic>
      <p:sp>
        <p:nvSpPr>
          <p:cNvPr id="4" name="TextBox 3">
            <a:extLst>
              <a:ext uri="{FF2B5EF4-FFF2-40B4-BE49-F238E27FC236}">
                <a16:creationId xmlns:a16="http://schemas.microsoft.com/office/drawing/2014/main" id="{4B1FAEBA-9FC6-4178-8428-646CDD280432}"/>
              </a:ext>
            </a:extLst>
          </p:cNvPr>
          <p:cNvSpPr txBox="1"/>
          <p:nvPr/>
        </p:nvSpPr>
        <p:spPr>
          <a:xfrm>
            <a:off x="4467231" y="2537175"/>
            <a:ext cx="7371843" cy="1938992"/>
          </a:xfrm>
          <a:prstGeom prst="rect">
            <a:avLst/>
          </a:prstGeom>
          <a:noFill/>
        </p:spPr>
        <p:txBody>
          <a:bodyPr wrap="square" rtlCol="0">
            <a:spAutoFit/>
          </a:bodyPr>
          <a:lstStyle/>
          <a:p>
            <a:r>
              <a:rPr lang="en-GB" sz="1500" dirty="0">
                <a:solidFill>
                  <a:schemeClr val="tx1">
                    <a:lumMod val="75000"/>
                    <a:lumOff val="25000"/>
                  </a:schemeClr>
                </a:solidFill>
              </a:rPr>
              <a:t>While the initial wave of Covid-19 has passed, the impact it had on the workplace will last forever – and this means HR personnel are now facing new and long-lasting challenges. From the hurdles brought on by remote and disparate working, to the technology needed to keep employees connected, HR directors must upskill and adapt like never before. But one challenge that the “new normal” has prompted more than any other is employee health. Whether that be physical health relating to the virus or mental health relating to remote working and loneliness – HR decision-makers must now pay closer attention than ever to workers’ health needs and provide a wider network of support than ever before. </a:t>
            </a:r>
          </a:p>
        </p:txBody>
      </p:sp>
      <p:sp>
        <p:nvSpPr>
          <p:cNvPr id="5" name="Rectangle 4">
            <a:extLst>
              <a:ext uri="{FF2B5EF4-FFF2-40B4-BE49-F238E27FC236}">
                <a16:creationId xmlns:a16="http://schemas.microsoft.com/office/drawing/2014/main" id="{9304FE83-66F0-4E2A-918F-9C6EB346186D}"/>
              </a:ext>
            </a:extLst>
          </p:cNvPr>
          <p:cNvSpPr/>
          <p:nvPr/>
        </p:nvSpPr>
        <p:spPr>
          <a:xfrm>
            <a:off x="4467231" y="6051884"/>
            <a:ext cx="7564348" cy="5594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4FF7C373-01DA-411F-831D-EDB6CAC5675E}"/>
              </a:ext>
            </a:extLst>
          </p:cNvPr>
          <p:cNvSpPr/>
          <p:nvPr/>
        </p:nvSpPr>
        <p:spPr>
          <a:xfrm>
            <a:off x="4467231" y="4512682"/>
            <a:ext cx="6096000" cy="2062103"/>
          </a:xfrm>
          <a:prstGeom prst="rect">
            <a:avLst/>
          </a:prstGeom>
        </p:spPr>
        <p:txBody>
          <a:bodyPr>
            <a:spAutoFit/>
          </a:bodyPr>
          <a:lstStyle/>
          <a:p>
            <a:r>
              <a:rPr lang="en-GB" sz="15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Human resource decision-makers are typically </a:t>
            </a:r>
            <a:r>
              <a:rPr lang="en-GB" sz="15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I personalities</a:t>
            </a:r>
            <a:r>
              <a:rPr lang="en-GB" sz="15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t>
            </a:r>
          </a:p>
          <a:p>
            <a:r>
              <a:rPr lang="en-GB" sz="15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 </a:t>
            </a:r>
          </a:p>
          <a:p>
            <a:r>
              <a:rPr lang="en-GB" sz="14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I personality motivations:</a:t>
            </a:r>
            <a:endParaRPr lang="en-GB" sz="14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GB" sz="14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Popularity</a:t>
            </a:r>
          </a:p>
          <a:p>
            <a:pPr marL="342900" marR="0" lvl="0" indent="-342900">
              <a:spcBef>
                <a:spcPts val="0"/>
              </a:spcBef>
              <a:spcAft>
                <a:spcPts val="0"/>
              </a:spcAft>
              <a:buFont typeface="Symbol" panose="05050102010706020507" pitchFamily="18" charset="2"/>
              <a:buChar char=""/>
            </a:pPr>
            <a:r>
              <a:rPr lang="en-GB" sz="14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Feelings and emotions</a:t>
            </a:r>
          </a:p>
          <a:p>
            <a:pPr marL="342900" marR="0" lvl="0" indent="-342900">
              <a:spcBef>
                <a:spcPts val="0"/>
              </a:spcBef>
              <a:spcAft>
                <a:spcPts val="0"/>
              </a:spcAft>
              <a:buFont typeface="Symbol" panose="05050102010706020507" pitchFamily="18" charset="2"/>
              <a:buChar char=""/>
            </a:pPr>
            <a:r>
              <a:rPr lang="en-GB" sz="14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Fun and interactive experiences</a:t>
            </a:r>
          </a:p>
          <a:p>
            <a:pPr marL="342900" marR="0" lvl="0" indent="-342900">
              <a:spcBef>
                <a:spcPts val="0"/>
              </a:spcBef>
              <a:spcAft>
                <a:spcPts val="0"/>
              </a:spcAft>
              <a:buFont typeface="Symbol" panose="05050102010706020507" pitchFamily="18" charset="2"/>
              <a:buChar char=""/>
            </a:pPr>
            <a:r>
              <a:rPr lang="en-GB" sz="14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Recognition</a:t>
            </a:r>
          </a:p>
          <a:p>
            <a:pPr marL="342900" marR="0" lvl="0" indent="-342900">
              <a:spcBef>
                <a:spcPts val="0"/>
              </a:spcBef>
              <a:spcAft>
                <a:spcPts val="0"/>
              </a:spcAft>
              <a:buFont typeface="Symbol" panose="05050102010706020507" pitchFamily="18" charset="2"/>
              <a:buChar char=""/>
            </a:pPr>
            <a:r>
              <a:rPr lang="en-GB" sz="14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Improving the atmosphere</a:t>
            </a:r>
          </a:p>
          <a:p>
            <a:pPr marL="342900" marR="0" lvl="0" indent="-342900">
              <a:spcBef>
                <a:spcPts val="0"/>
              </a:spcBef>
              <a:spcAft>
                <a:spcPts val="0"/>
              </a:spcAft>
              <a:buFont typeface="Symbol" panose="05050102010706020507" pitchFamily="18" charset="2"/>
              <a:buChar char=""/>
            </a:pPr>
            <a:r>
              <a:rPr lang="en-GB" sz="14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Visibility</a:t>
            </a:r>
            <a:endParaRPr lang="en-GB" sz="14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96712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154</Words>
  <Application>Microsoft Office PowerPoint</Application>
  <PresentationFormat>Widescreen</PresentationFormat>
  <Paragraphs>12</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Symbol</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Ashley Cooper</dc:creator>
  <cp:lastModifiedBy>Ashley Cooper</cp:lastModifiedBy>
  <cp:revision>2</cp:revision>
  <dcterms:created xsi:type="dcterms:W3CDTF">2020-10-07T13:28:08Z</dcterms:created>
  <dcterms:modified xsi:type="dcterms:W3CDTF">2020-10-07T13:29:39Z</dcterms:modified>
</cp:coreProperties>
</file>